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1E64FF"/>
    <a:srgbClr val="1E9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76DB31-9719-2642-AF7A-9C291F1A3EE5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B85B0-7FA2-614C-8A06-EC3BC15989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27266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ユビキタス：</a:t>
            </a:r>
            <a:r>
              <a:rPr lang="ja-JP" altLang="en-US" b="0" i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  <a:t>使いたいときに場所を選ばずに利用できることなどを表す用語</a:t>
            </a:r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35152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6249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7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7471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0C14-CF95-9858-E05F-728F50CEE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CCE3A7-4E52-B573-458E-1FDC5F8954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A507A-5BFD-A4C1-E05C-4A6C6C3E6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611B5-F90C-6B79-EEF4-17EAF040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60A71-2721-D7B5-8688-FDBD440F1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66147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74129-1092-65C4-3D4D-A9983353F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F8F6E-A6A0-1650-D82F-EC146AC79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63B46-A259-596C-EC2D-B642563F6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FBAFD-E1CD-5614-AD36-C348DC09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8EF56-61A6-7AA8-B147-A1DC5C8CF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97030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B7F3E8-79CC-A47E-93DA-B24D04B9E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F51B08-1FFF-A2E8-ED5A-D04C4EFD3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605AF-B154-4AD0-7F8D-877083BF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59998-C20C-C65E-4E89-FC62844EA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400A6-5633-82FA-CB55-BC02BEACC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44345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44349-CA77-A105-D8F9-BD23BDA7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A2999-1646-5BE7-241B-034BE90A3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5012A-724D-615E-C4A9-2066A09FB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5A107-2B85-3466-A066-ECF3F4B55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81A6C-3931-AD54-1094-AC47B1BF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25312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1300D-1D90-78B2-B46E-D0DBF2A35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FAD67-D7E4-E55F-9B10-527B622D4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01940-9BAC-7002-A425-6A9A0D5A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E96E5-46D0-A24B-DA2C-D300327B1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D1C6B-51E2-5AAE-CCAA-4AE3B46EA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08315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9C811-F89A-41AB-C557-AE57D1ED8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344FF-B9AE-BD8E-E47B-90D699F260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511E7-1A01-4BC6-ECBC-5E8C0713B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A8DEF-6AF6-8B6E-5835-31DAFF8F0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AAF55D-99C7-9D4F-6F6A-05420E34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4C971-13B6-A05B-5A44-EA43F755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03199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84124-C206-DCD6-7ABA-06D2A9D3E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58DB4-7837-FB90-182B-15EE1F7BA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6EC3C-3958-6DA7-D4E1-7249E2AEA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DCE0B0-982C-B778-4C65-98348CAAAA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69502C-749D-01BF-B7EA-DADD45FD1E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347AB5-42E4-5B98-38A9-0D678A45C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1A17E3-89AE-A20B-95CA-C601D04B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74D4B1-FE24-6472-0CF1-862EEB0A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84000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92AF0-383B-2623-17CD-823A2CF6D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820128-8308-D97E-206C-D0C43EB0A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B1301-8945-D7F9-89C0-30B590A62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6420AA-D6BA-48BA-F96B-17B5653A3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2323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F41B23-CB84-B8F9-DEC6-D194DEE65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7F85D4-72A2-AC96-996B-E8B72C523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AC581-FB1A-123E-019D-0E4A697D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375142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6936B-E400-C4B8-709F-82DECAF98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B02B6-F356-7496-A9B3-9E63D6469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6AE7C5-CF70-7692-9B0A-930F78815F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B8EF60-5806-9D1C-8676-DAFED0057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1AE40-ED07-05CC-CD11-505B52D90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EE52EE-88FC-12DA-2FAA-45C5242E3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30526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64872-C25D-85F9-7265-8B9B55ACB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8C1131-25BE-B8D7-BC07-ABDA1FD72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E9B40-17A5-B725-6AA1-9D47D4416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1B996-A18B-BECF-D140-A6099ACD2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635F1-DD63-D73C-357B-1E3F46252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FC962-F83E-DC47-57B1-B76D5AEF4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27225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AFAD86-838A-8123-9775-F15A75883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159E8-F802-6748-7363-07AD5725C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BCA18-AB6D-5E94-1824-352F43BE5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6BB57-C06F-8196-71DA-694C5F393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7900A-2F4B-0678-E46E-DEC96DEE72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16197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097E-5ABB-4D82-CDFA-47A660232E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  <a:cs typeface="ADLaM Display" panose="020F0502020204030204" pitchFamily="34" charset="0"/>
              </a:rPr>
              <a:t>指キータス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43C4D5-E96E-BC75-FCD7-C37E2846F5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JP" dirty="0"/>
              <a:t>03240282 西原聡吾</a:t>
            </a:r>
          </a:p>
        </p:txBody>
      </p:sp>
    </p:spTree>
    <p:extLst>
      <p:ext uri="{BB962C8B-B14F-4D97-AF65-F5344CB8AC3E}">
        <p14:creationId xmlns:p14="http://schemas.microsoft.com/office/powerpoint/2010/main" val="3945607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80E87-19F6-5255-31AD-C7413AC48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指キータスとは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77926A-4A1D-5654-0BA1-0848EA7FD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指の動きでキー入力をする</a:t>
            </a:r>
          </a:p>
          <a:p>
            <a:r>
              <a:rPr lang="en-JP" dirty="0"/>
              <a:t>ユビキタス × 指キー</a:t>
            </a:r>
          </a:p>
          <a:p>
            <a:pPr marL="0" indent="0">
              <a:buNone/>
            </a:pPr>
            <a:endParaRPr lang="en-JP" dirty="0"/>
          </a:p>
          <a:p>
            <a:endParaRPr lang="en-JP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CC2DE292-6A3B-AC73-CD8A-96B6EB787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8249" y="1802484"/>
            <a:ext cx="6297826" cy="4397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99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2E20-2865-B87E-C00C-1F302DC41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指キータスを作る理由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508BF-5E11-8877-30AC-2FFC3D64C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これまで入力インタフェースはQWERTY配列のキーボードが圧倒的シェアを誇っていた</a:t>
            </a:r>
          </a:p>
          <a:p>
            <a:r>
              <a:rPr lang="en-JP" dirty="0"/>
              <a:t>DVORAK配列が開発されたが普及せず</a:t>
            </a:r>
          </a:p>
          <a:p>
            <a:r>
              <a:rPr lang="en-JP" dirty="0"/>
              <a:t>スマホが登場してから、フリック入力が普及した</a:t>
            </a:r>
          </a:p>
          <a:p>
            <a:r>
              <a:rPr lang="en-JP" dirty="0"/>
              <a:t>VR黎明期、まだVRに特化した入力方法がない！</a:t>
            </a:r>
          </a:p>
          <a:p>
            <a:r>
              <a:rPr lang="en-JP" dirty="0"/>
              <a:t>HMDを付けると手元が見えないので、指の動きだけで入力できるようになりたい</a:t>
            </a:r>
          </a:p>
          <a:p>
            <a:endParaRPr lang="en-JP" dirty="0"/>
          </a:p>
        </p:txBody>
      </p:sp>
      <p:pic>
        <p:nvPicPr>
          <p:cNvPr id="1026" name="Picture 2" descr="Jim O'Donnell - Quest - Virtual Keyboard">
            <a:extLst>
              <a:ext uri="{FF2B5EF4-FFF2-40B4-BE49-F238E27FC236}">
                <a16:creationId xmlns:a16="http://schemas.microsoft.com/office/drawing/2014/main" id="{7DDC382B-CFA2-15EB-38CF-A14A79AB3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479" y="4813739"/>
            <a:ext cx="3327590" cy="186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A1F2100-9547-01C4-547C-C2A79D966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6" t="32793" r="6818" b="31776"/>
          <a:stretch/>
        </p:blipFill>
        <p:spPr bwMode="auto">
          <a:xfrm>
            <a:off x="838200" y="5314238"/>
            <a:ext cx="3327591" cy="1366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フリック入力を使ってみよう！スマホで設定する方法や練習のコツを紹介">
            <a:extLst>
              <a:ext uri="{FF2B5EF4-FFF2-40B4-BE49-F238E27FC236}">
                <a16:creationId xmlns:a16="http://schemas.microsoft.com/office/drawing/2014/main" id="{B2F2C394-D880-6809-29FB-781D63665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8628" y="4994757"/>
            <a:ext cx="1804086" cy="161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03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4A8F-E6F6-6EDC-601E-FA01E500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指キータスの仕組み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2B13E5D-1E06-042C-5A1D-DBA55AE0A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左手でレイヤー選択、右手でキー選択、左手親指で入力</a:t>
            </a:r>
          </a:p>
        </p:txBody>
      </p:sp>
      <p:pic>
        <p:nvPicPr>
          <p:cNvPr id="3" name="yubi_key (online-video-cutter.com) (2)">
            <a:hlinkClick r:id="" action="ppaction://media"/>
            <a:extLst>
              <a:ext uri="{FF2B5EF4-FFF2-40B4-BE49-F238E27FC236}">
                <a16:creationId xmlns:a16="http://schemas.microsoft.com/office/drawing/2014/main" id="{929F0750-DC8E-1E6F-18EE-7EB14A288E4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827.951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83500" y="2455022"/>
            <a:ext cx="6025000" cy="4037853"/>
          </a:xfrm>
          <a:prstGeom prst="rect">
            <a:avLst/>
          </a:prstGeom>
          <a:effectLst>
            <a:outerShdw blurRad="347640" sx="103000" sy="103000" algn="ctr" rotWithShape="0">
              <a:prstClr val="black">
                <a:alpha val="21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3101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7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E1C1B-C8F8-49C0-0505-EA6AFCE5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キー入力対決！！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442AF-BF64-6A39-034E-1D41A087D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指キーにまだ慣れてないので、普通のキーボードタイピングと対戦するのは流石に負ける。。。</a:t>
            </a:r>
          </a:p>
          <a:p>
            <a:r>
              <a:rPr lang="en-JP" dirty="0"/>
              <a:t>Dvorak配列のキーボードと勝負だ！！</a:t>
            </a:r>
          </a:p>
        </p:txBody>
      </p:sp>
      <p:pic>
        <p:nvPicPr>
          <p:cNvPr id="6" name="Picture 5" descr="A keyboard with black squares&#10;&#10;Description automatically generated">
            <a:extLst>
              <a:ext uri="{FF2B5EF4-FFF2-40B4-BE49-F238E27FC236}">
                <a16:creationId xmlns:a16="http://schemas.microsoft.com/office/drawing/2014/main" id="{815A206E-8AC1-1BA4-BACD-3E5A6A889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429000"/>
            <a:ext cx="7772400" cy="280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621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E1C1B-C8F8-49C0-0505-EA6AFCE5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キー入力対決！！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442AF-BF64-6A39-034E-1D41A087D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対決方法</a:t>
            </a:r>
          </a:p>
          <a:p>
            <a:pPr lvl="1"/>
            <a:r>
              <a:rPr lang="en-JP" dirty="0"/>
              <a:t>超オリジナル自作タイピングゲーム</a:t>
            </a:r>
          </a:p>
          <a:p>
            <a:pPr marL="457200" lvl="1" indent="0">
              <a:buNone/>
            </a:pPr>
            <a:r>
              <a:rPr lang="en-JP" dirty="0"/>
              <a:t>	 「刺身打」</a:t>
            </a:r>
          </a:p>
          <a:p>
            <a:pPr lvl="1"/>
            <a:r>
              <a:rPr lang="en-JP" dirty="0"/>
              <a:t>刺身が流れてくる間にタイピングをするという斬新な発想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1DD62B9-B321-81D5-9FAD-1D4FB2480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125" y="3521567"/>
            <a:ext cx="4255207" cy="2971308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2831A4B-717F-E34A-E37A-04F7C180F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8673" y="3521567"/>
            <a:ext cx="4255207" cy="297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207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6521-8BD1-18C8-C8BE-3BB3E608C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キー入力対決！！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28EB4-F584-8CD2-9394-15788DBE1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特別ゲスト：大場くん</a:t>
            </a:r>
          </a:p>
          <a:p>
            <a:pPr lvl="1"/>
            <a:r>
              <a:rPr lang="en-JP" dirty="0"/>
              <a:t>Dovrak配列を３日間特訓</a:t>
            </a:r>
          </a:p>
          <a:p>
            <a:pPr lvl="1"/>
            <a:r>
              <a:rPr lang="en-JP" dirty="0"/>
              <a:t>毎日１寿司打</a:t>
            </a:r>
          </a:p>
          <a:p>
            <a:pPr lvl="1"/>
            <a:r>
              <a:rPr lang="en-JP" dirty="0"/>
              <a:t>タイピング力に自信あり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CEEE603-6239-BB7E-AE83-0DDF1D2318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78" t="22945" r="32869" b="30556"/>
          <a:stretch/>
        </p:blipFill>
        <p:spPr>
          <a:xfrm>
            <a:off x="1433385" y="3571103"/>
            <a:ext cx="3503929" cy="29217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BF09DC-1D4C-990A-3E55-2CF032F54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42835" y="1027906"/>
            <a:ext cx="4080882" cy="544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44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65BB13-8251-C595-295C-65F5CE2CBCB7}"/>
              </a:ext>
            </a:extLst>
          </p:cNvPr>
          <p:cNvSpPr txBox="1"/>
          <p:nvPr/>
        </p:nvSpPr>
        <p:spPr>
          <a:xfrm>
            <a:off x="979450" y="3105834"/>
            <a:ext cx="10233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JP" sz="3600" dirty="0"/>
              <a:t>このスライドは </a:t>
            </a:r>
            <a:r>
              <a:rPr lang="en-JP" sz="36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 </a:t>
            </a:r>
            <a:r>
              <a:rPr lang="en-JP" sz="3600" dirty="0"/>
              <a:t>を使って作りました</a:t>
            </a:r>
          </a:p>
        </p:txBody>
      </p:sp>
      <p:pic>
        <p:nvPicPr>
          <p:cNvPr id="5" name="Picture 4" descr="A black background with a cat and qr code&#10;&#10;Description automatically generated">
            <a:extLst>
              <a:ext uri="{FF2B5EF4-FFF2-40B4-BE49-F238E27FC236}">
                <a16:creationId xmlns:a16="http://schemas.microsoft.com/office/drawing/2014/main" id="{168FA10C-DA0A-E2BF-A959-3AE2AA090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832" y="4926489"/>
            <a:ext cx="1340936" cy="134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565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129</Words>
  <Application>Microsoft Macintosh PowerPoint</Application>
  <PresentationFormat>Widescreen</PresentationFormat>
  <Paragraphs>31</Paragraphs>
  <Slides>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Hiragino Kaku Gothic Std W8</vt:lpstr>
      <vt:lpstr>Aptos</vt:lpstr>
      <vt:lpstr>Aptos Display</vt:lpstr>
      <vt:lpstr>Arial</vt:lpstr>
      <vt:lpstr>Office Theme</vt:lpstr>
      <vt:lpstr>指キータス</vt:lpstr>
      <vt:lpstr>指キータスとは</vt:lpstr>
      <vt:lpstr>指キータスを作る理由</vt:lpstr>
      <vt:lpstr>指キータスの仕組み</vt:lpstr>
      <vt:lpstr>キー入力対決！！</vt:lpstr>
      <vt:lpstr>キー入力対決！！</vt:lpstr>
      <vt:lpstr>キー入力対決！！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西原　聡吾</dc:creator>
  <cp:lastModifiedBy>西原　聡吾</cp:lastModifiedBy>
  <cp:revision>5</cp:revision>
  <dcterms:created xsi:type="dcterms:W3CDTF">2025-01-11T14:35:05Z</dcterms:created>
  <dcterms:modified xsi:type="dcterms:W3CDTF">2025-01-12T14:18:31Z</dcterms:modified>
</cp:coreProperties>
</file>

<file path=docProps/thumbnail.jpeg>
</file>